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256" r:id="rId4"/>
    <p:sldId id="271" r:id="rId5"/>
    <p:sldId id="258" r:id="rId6"/>
    <p:sldId id="268" r:id="rId7"/>
    <p:sldId id="259" r:id="rId8"/>
    <p:sldId id="266" r:id="rId9"/>
    <p:sldId id="267" r:id="rId10"/>
    <p:sldId id="269" r:id="rId11"/>
    <p:sldId id="272" r:id="rId12"/>
    <p:sldId id="270" r:id="rId1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78" autoAdjust="0"/>
    <p:restoredTop sz="94667" autoAdjust="0"/>
  </p:normalViewPr>
  <p:slideViewPr>
    <p:cSldViewPr>
      <p:cViewPr varScale="1">
        <p:scale>
          <a:sx n="84" d="100"/>
          <a:sy n="84" d="100"/>
        </p:scale>
        <p:origin x="140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7" d="100"/>
          <a:sy n="67" d="100"/>
        </p:scale>
        <p:origin x="3120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497B5-5C9E-47AF-9857-BCE66C7602C5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5F8EE-C9D8-4EE0-9EB1-6B0EA9A9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61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5F8EE-C9D8-4EE0-9EB1-6B0EA9A903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74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5F8EE-C9D8-4EE0-9EB1-6B0EA9A903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8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Há</a:t>
            </a:r>
            <a:r>
              <a:rPr lang="en-US" dirty="0" smtClean="0"/>
              <a:t> </a:t>
            </a:r>
            <a:r>
              <a:rPr lang="en-US" dirty="0" err="1" smtClean="0"/>
              <a:t>duas</a:t>
            </a:r>
            <a:r>
              <a:rPr lang="en-US" dirty="0" smtClean="0"/>
              <a:t> </a:t>
            </a:r>
            <a:r>
              <a:rPr lang="en-US" dirty="0" err="1" smtClean="0"/>
              <a:t>versões</a:t>
            </a:r>
            <a:r>
              <a:rPr lang="en-US" dirty="0" smtClean="0"/>
              <a:t> do mini </a:t>
            </a:r>
            <a:r>
              <a:rPr lang="en-US" dirty="0" err="1" smtClean="0"/>
              <a:t>livro</a:t>
            </a:r>
            <a:r>
              <a:rPr lang="en-US" dirty="0" smtClean="0"/>
              <a:t> </a:t>
            </a:r>
            <a:r>
              <a:rPr lang="en-US" dirty="0" err="1" smtClean="0"/>
              <a:t>basta</a:t>
            </a:r>
            <a:r>
              <a:rPr lang="en-US" dirty="0" smtClean="0"/>
              <a:t> </a:t>
            </a:r>
            <a:r>
              <a:rPr lang="en-US" dirty="0" err="1" smtClean="0"/>
              <a:t>fazer</a:t>
            </a:r>
            <a:r>
              <a:rPr lang="en-US" dirty="0" smtClean="0"/>
              <a:t> download no website.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alunos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simplesmente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ler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desenhar</a:t>
            </a:r>
            <a:r>
              <a:rPr lang="en-US" baseline="0" dirty="0" smtClean="0"/>
              <a:t> as </a:t>
            </a:r>
            <a:r>
              <a:rPr lang="en-US" baseline="0" dirty="0" err="1" smtClean="0"/>
              <a:t>partes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decidir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quais</a:t>
            </a:r>
            <a:r>
              <a:rPr lang="en-US" baseline="0" dirty="0" smtClean="0"/>
              <a:t> as </a:t>
            </a:r>
            <a:r>
              <a:rPr lang="en-US" baseline="0" dirty="0" err="1" smtClean="0"/>
              <a:t>partes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acham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relevantes</a:t>
            </a:r>
            <a:r>
              <a:rPr lang="en-US" baseline="0" dirty="0" smtClean="0"/>
              <a:t>. A </a:t>
            </a:r>
            <a:r>
              <a:rPr lang="en-US" baseline="0" dirty="0" err="1" smtClean="0"/>
              <a:t>seguir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escrevem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simples </a:t>
            </a:r>
            <a:r>
              <a:rPr lang="en-US" baseline="0" dirty="0" err="1" smtClean="0"/>
              <a:t>frase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fazem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ilustração</a:t>
            </a:r>
            <a:r>
              <a:rPr lang="en-US" baseline="0" dirty="0" smtClean="0"/>
              <a:t> para </a:t>
            </a:r>
            <a:r>
              <a:rPr lang="en-US" baseline="0" dirty="0" err="1" smtClean="0"/>
              <a:t>cada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Podem</a:t>
            </a:r>
            <a:r>
              <a:rPr lang="en-US" baseline="0" smtClean="0"/>
              <a:t>, no final, </a:t>
            </a:r>
            <a:r>
              <a:rPr lang="en-US" baseline="0" dirty="0" err="1" smtClean="0"/>
              <a:t>apresentar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trabalho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turma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pares.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5F8EE-C9D8-4EE0-9EB1-6B0EA9A903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56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CE59-DAD0-428E-81C1-798A18F0983D}" type="datetimeFigureOut">
              <a:rPr lang="he-IL" smtClean="0"/>
              <a:t>י"ג/תשרי/תשפ"ב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08FB-6100-497A-A438-6C5DE8BFEC0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CE59-DAD0-428E-81C1-798A18F0983D}" type="datetimeFigureOut">
              <a:rPr lang="he-IL" smtClean="0"/>
              <a:t>י"ג/תשרי/תשפ"ב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08FB-6100-497A-A438-6C5DE8BFEC0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CE59-DAD0-428E-81C1-798A18F0983D}" type="datetimeFigureOut">
              <a:rPr lang="he-IL" smtClean="0"/>
              <a:t>י"ג/תשרי/תשפ"ב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08FB-6100-497A-A438-6C5DE8BFEC0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106A-FE6D-4DDD-A914-1EFA3C892DB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י"ג/תשרי/תשפ"ב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2964-70E7-404E-88EF-6F3E581DAC0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014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106A-FE6D-4DDD-A914-1EFA3C892DB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י"ג/תשרי/תשפ"ב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2964-70E7-404E-88EF-6F3E581DAC0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33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106A-FE6D-4DDD-A914-1EFA3C892DB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י"ג/תשרי/תשפ"ב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2964-70E7-404E-88EF-6F3E581DAC0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152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106A-FE6D-4DDD-A914-1EFA3C892DB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י"ג/תשרי/תשפ"ב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2964-70E7-404E-88EF-6F3E581DAC0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741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106A-FE6D-4DDD-A914-1EFA3C892DB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י"ג/תשרי/תשפ"ב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2964-70E7-404E-88EF-6F3E581DAC0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035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106A-FE6D-4DDD-A914-1EFA3C892DB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י"ג/תשרי/תשפ"ב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2964-70E7-404E-88EF-6F3E581DAC0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56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106A-FE6D-4DDD-A914-1EFA3C892DB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י"ג/תשרי/תשפ"ב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2964-70E7-404E-88EF-6F3E581DAC0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106A-FE6D-4DDD-A914-1EFA3C892DB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י"ג/תשרי/תשפ"ב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2964-70E7-404E-88EF-6F3E581DAC0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0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CE59-DAD0-428E-81C1-798A18F0983D}" type="datetimeFigureOut">
              <a:rPr lang="he-IL" smtClean="0"/>
              <a:t>י"ג/תשרי/תשפ"ב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08FB-6100-497A-A438-6C5DE8BFEC0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106A-FE6D-4DDD-A914-1EFA3C892DB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י"ג/תשרי/תשפ"ב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2964-70E7-404E-88EF-6F3E581DAC0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807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106A-FE6D-4DDD-A914-1EFA3C892DB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י"ג/תשרי/תשפ"ב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2964-70E7-404E-88EF-6F3E581DAC0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9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106A-FE6D-4DDD-A914-1EFA3C892DB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י"ג/תשרי/תשפ"ב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2964-70E7-404E-88EF-6F3E581DAC0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823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CE59-DAD0-428E-81C1-798A18F0983D}" type="datetimeFigureOut">
              <a:rPr lang="he-IL" smtClean="0"/>
              <a:t>י"ג/תשרי/תשפ"ב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08FB-6100-497A-A438-6C5DE8BFEC0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CE59-DAD0-428E-81C1-798A18F0983D}" type="datetimeFigureOut">
              <a:rPr lang="he-IL" smtClean="0"/>
              <a:t>י"ג/תשרי/תשפ"ב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08FB-6100-497A-A438-6C5DE8BFEC0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CE59-DAD0-428E-81C1-798A18F0983D}" type="datetimeFigureOut">
              <a:rPr lang="he-IL" smtClean="0"/>
              <a:t>י"ג/תשרי/תשפ"ב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08FB-6100-497A-A438-6C5DE8BFEC0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CE59-DAD0-428E-81C1-798A18F0983D}" type="datetimeFigureOut">
              <a:rPr lang="he-IL" smtClean="0"/>
              <a:t>י"ג/תשרי/תשפ"ב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08FB-6100-497A-A438-6C5DE8BFEC0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CE59-DAD0-428E-81C1-798A18F0983D}" type="datetimeFigureOut">
              <a:rPr lang="he-IL" smtClean="0"/>
              <a:t>י"ג/תשרי/תשפ"ב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08FB-6100-497A-A438-6C5DE8BFEC0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CE59-DAD0-428E-81C1-798A18F0983D}" type="datetimeFigureOut">
              <a:rPr lang="he-IL" smtClean="0"/>
              <a:t>י"ג/תשרי/תשפ"ב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08FB-6100-497A-A438-6C5DE8BFEC0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CE59-DAD0-428E-81C1-798A18F0983D}" type="datetimeFigureOut">
              <a:rPr lang="he-IL" smtClean="0"/>
              <a:t>י"ג/תשרי/תשפ"ב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08FB-6100-497A-A438-6C5DE8BFEC0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CCE59-DAD0-428E-81C1-798A18F0983D}" type="datetimeFigureOut">
              <a:rPr lang="he-IL" smtClean="0"/>
              <a:t>י"ג/תשרי/תשפ"ב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508FB-6100-497A-A438-6C5DE8BFEC0D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5106A-FE6D-4DDD-A914-1EFA3C892DB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י"ג/תשרי/תשפ"ב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F2964-70E7-404E-88EF-6F3E581DAC0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6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teseniorthomati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hyperlink" Target="https://www.kateseniorthomati.com/atividad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http://www.kateseniorthomati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teseniorthomati.com/atividad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dirty="0" smtClean="0">
                <a:solidFill>
                  <a:srgbClr val="A32768"/>
                </a:solidFill>
                <a:latin typeface="Corbel Light" panose="020B0303020204020204" pitchFamily="34" charset="0"/>
                <a:ea typeface="+mj-ea"/>
                <a:cs typeface="+mj-cs"/>
              </a:rPr>
              <a:t>Atividades na sala de aula</a:t>
            </a:r>
            <a:endParaRPr kumimoji="0" lang="he-IL" sz="4400" b="0" i="0" u="none" strike="noStrike" kern="1200" cap="none" spc="0" normalizeH="0" baseline="0" noProof="0" dirty="0" smtClean="0">
              <a:ln>
                <a:noFill/>
              </a:ln>
              <a:solidFill>
                <a:srgbClr val="A32768"/>
              </a:solidFill>
              <a:effectLst/>
              <a:uLnTx/>
              <a:uFillTx/>
              <a:latin typeface="Corbel Light" panose="020B0303020204020204" pitchFamily="34" charset="0"/>
              <a:ea typeface="+mj-ea"/>
              <a:cs typeface="+mj-cs"/>
            </a:endParaRPr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Olá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professores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!</a:t>
            </a:r>
            <a:endParaRPr kumimoji="0" lang="en-U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orbel Light" panose="020B03030202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Aqui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está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o PPT com </a:t>
            </a: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uma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seleção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de </a:t>
            </a: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atividades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mais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pensadas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para o 1º </a:t>
            </a: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Ciclo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, mas </a:t>
            </a: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pode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ser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editado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para </a:t>
            </a: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que</a:t>
            </a:r>
            <a:r>
              <a:rPr lang="en-US" sz="34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seja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útil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e </a:t>
            </a: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relevante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para </a:t>
            </a: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os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vossos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alunos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Se </a:t>
            </a: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tiverem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materiais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sobre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o </a:t>
            </a: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nosso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lobinho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que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queiram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partilhar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terei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o </a:t>
            </a: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maior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gosto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em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fazê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-lo </a:t>
            </a: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na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página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, </a:t>
            </a: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dando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destaque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ao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vosso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trabalho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(</a:t>
            </a: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que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devia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ser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uma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regra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básica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na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nossa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profissão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…)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orbel Light" panose="020B03030202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orbel Light" panose="020B03030202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Kate Senior </a:t>
            </a: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Thomati</a:t>
            </a:r>
            <a:endParaRPr kumimoji="0" lang="en-U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orbel Light" panose="020B0303020204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https://www.kateseniorthomati.com/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he-I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תמונה 5" descr="perfil-faceboo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32656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5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perfil-facebo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64096" cy="86409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1216" y="310793"/>
            <a:ext cx="8229600" cy="1143000"/>
          </a:xfrm>
        </p:spPr>
        <p:txBody>
          <a:bodyPr/>
          <a:lstStyle/>
          <a:p>
            <a:r>
              <a:rPr lang="pt-BR" dirty="0">
                <a:solidFill>
                  <a:srgbClr val="A32768"/>
                </a:solidFill>
                <a:latin typeface="Corbel Light" panose="020B0303020204020204" pitchFamily="34" charset="0"/>
              </a:rPr>
              <a:t>Um </a:t>
            </a:r>
            <a:r>
              <a:rPr lang="pt-BR" dirty="0" smtClean="0">
                <a:solidFill>
                  <a:srgbClr val="A32768"/>
                </a:solidFill>
                <a:latin typeface="Corbel Light" panose="020B0303020204020204" pitchFamily="34" charset="0"/>
              </a:rPr>
              <a:t>desenho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59632" y="1238358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Como </a:t>
            </a:r>
            <a:r>
              <a:rPr lang="en-US" sz="24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imaginas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que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será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 o </a:t>
            </a:r>
            <a:r>
              <a:rPr lang="en-US" sz="24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unicórnio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na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história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61248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Depois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de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ler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o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livro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,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compara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as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tuas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ideias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com o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unicórnio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da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história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. São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iguais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?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orbel Light" panose="020B03030202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844824"/>
            <a:ext cx="7848872" cy="36724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2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perfil-faceboo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864096" cy="86409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1216" y="310793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A32768"/>
                </a:solidFill>
                <a:latin typeface="Corbel Light" panose="020B0303020204020204" pitchFamily="34" charset="0"/>
              </a:rPr>
              <a:t>Mini livro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59632" y="1238358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Depois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 de </a:t>
            </a:r>
            <a:r>
              <a:rPr lang="en-US" sz="24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ler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 e </a:t>
            </a:r>
            <a:r>
              <a:rPr lang="en-US" sz="24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explorar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 a </a:t>
            </a:r>
            <a:r>
              <a:rPr lang="en-US" sz="24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história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vamos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dividir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 a </a:t>
            </a:r>
            <a:r>
              <a:rPr lang="en-US" sz="24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história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em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 6 </a:t>
            </a:r>
            <a:r>
              <a:rPr lang="en-US" sz="24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partes</a:t>
            </a:r>
            <a:endParaRPr lang="en-US" dirty="0"/>
          </a:p>
        </p:txBody>
      </p:sp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2385" y="2276872"/>
            <a:ext cx="4679230" cy="394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6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32768"/>
                </a:solidFill>
                <a:effectLst/>
                <a:uLnTx/>
                <a:uFillTx/>
                <a:latin typeface="Corbel Light" panose="020B0303020204020204" pitchFamily="34" charset="0"/>
                <a:ea typeface="+mj-ea"/>
                <a:cs typeface="+mj-cs"/>
              </a:rPr>
              <a:t>A capa do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rgbClr val="A32768"/>
                </a:solidFill>
                <a:effectLst/>
                <a:uLnTx/>
                <a:uFillTx/>
                <a:latin typeface="Corbel Light" panose="020B0303020204020204" pitchFamily="34" charset="0"/>
                <a:ea typeface="+mj-ea"/>
                <a:cs typeface="+mj-cs"/>
              </a:rPr>
              <a:t> livro</a:t>
            </a:r>
            <a:endParaRPr kumimoji="0" lang="he-IL" sz="4400" b="0" i="0" u="none" strike="noStrike" kern="1200" cap="none" spc="0" normalizeH="0" baseline="0" noProof="0" dirty="0" smtClean="0">
              <a:ln>
                <a:noFill/>
              </a:ln>
              <a:solidFill>
                <a:srgbClr val="A32768"/>
              </a:solidFill>
              <a:effectLst/>
              <a:uLnTx/>
              <a:uFillTx/>
              <a:latin typeface="Corbel Light" panose="020B0303020204020204" pitchFamily="34" charset="0"/>
              <a:ea typeface="+mj-ea"/>
              <a:cs typeface="+mj-cs"/>
            </a:endParaRPr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457200" y="90872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O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que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podemos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encontrar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na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capa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do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livro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?</a:t>
            </a:r>
            <a:endParaRPr kumimoji="0" lang="he-I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orbel Light" panose="020B0303020204020204" pitchFamily="34" charset="0"/>
            </a:endParaRPr>
          </a:p>
        </p:txBody>
      </p:sp>
      <p:pic>
        <p:nvPicPr>
          <p:cNvPr id="6" name="תמונה 5" descr="perfil-faceboo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32656"/>
            <a:ext cx="864096" cy="8640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0860" y="1368802"/>
            <a:ext cx="4392488" cy="47992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5040052" y="2565446"/>
            <a:ext cx="1728192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860032" y="1772816"/>
            <a:ext cx="1656184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403648" y="3603749"/>
            <a:ext cx="1296144" cy="329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363248" y="5053136"/>
            <a:ext cx="1800200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915816" y="3169545"/>
            <a:ext cx="2952328" cy="24917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142971" y="14424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84011" y="222882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00966" y="222882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19838" y="47558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63784" y="57173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54613" y="9801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995936" y="5197152"/>
            <a:ext cx="216024" cy="6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343690" y="354802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32768"/>
                </a:solidFill>
                <a:effectLst/>
                <a:uLnTx/>
                <a:uFillTx/>
                <a:latin typeface="Corbel Light" panose="020B0303020204020204" pitchFamily="34" charset="0"/>
                <a:ea typeface="+mj-ea"/>
                <a:cs typeface="+mj-cs"/>
              </a:rPr>
              <a:t>A capa do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rgbClr val="A32768"/>
                </a:solidFill>
                <a:effectLst/>
                <a:uLnTx/>
                <a:uFillTx/>
                <a:latin typeface="Corbel Light" panose="020B0303020204020204" pitchFamily="34" charset="0"/>
                <a:ea typeface="+mj-ea"/>
                <a:cs typeface="+mj-cs"/>
              </a:rPr>
              <a:t> livro</a:t>
            </a:r>
            <a:endParaRPr kumimoji="0" lang="he-IL" sz="4400" b="0" i="0" u="none" strike="noStrike" kern="1200" cap="none" spc="0" normalizeH="0" baseline="0" noProof="0" dirty="0" smtClean="0">
              <a:ln>
                <a:noFill/>
              </a:ln>
              <a:solidFill>
                <a:srgbClr val="A32768"/>
              </a:solidFill>
              <a:effectLst/>
              <a:uLnTx/>
              <a:uFillTx/>
              <a:latin typeface="Corbel Light" panose="020B0303020204020204" pitchFamily="34" charset="0"/>
              <a:ea typeface="+mj-ea"/>
              <a:cs typeface="+mj-cs"/>
            </a:endParaRPr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457200" y="90872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O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que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podemos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encontrar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na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capa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do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livro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?</a:t>
            </a:r>
            <a:endParaRPr kumimoji="0" lang="he-I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orbel Light" panose="020B0303020204020204" pitchFamily="34" charset="0"/>
            </a:endParaRPr>
          </a:p>
        </p:txBody>
      </p:sp>
      <p:pic>
        <p:nvPicPr>
          <p:cNvPr id="6" name="תמונה 5" descr="perfil-faceboo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32656"/>
            <a:ext cx="864096" cy="8640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0860" y="1368802"/>
            <a:ext cx="4392488" cy="47992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5040052" y="2565446"/>
            <a:ext cx="1728192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860032" y="1772816"/>
            <a:ext cx="1656184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403648" y="3603749"/>
            <a:ext cx="1296144" cy="329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363248" y="5053136"/>
            <a:ext cx="1800200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915816" y="3169545"/>
            <a:ext cx="2952328" cy="24917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142971" y="14424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84011" y="222882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00966" y="222882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19838" y="47558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63784" y="57173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54613" y="9801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995936" y="5197152"/>
            <a:ext cx="216024" cy="6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343690" y="354802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58040" y="1542451"/>
            <a:ext cx="182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O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nome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da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autora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Corbel Light" panose="020B0303020204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12668" y="2337681"/>
            <a:ext cx="864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O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título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Corbel Light" panose="020B03030202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23681" y="5257519"/>
            <a:ext cx="1276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A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ilustração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Corbel Light" panose="020B0303020204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88713" y="5933391"/>
            <a:ext cx="1013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A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editora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Corbel Light" panose="020B0303020204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-18854" y="4003543"/>
            <a:ext cx="2199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O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nome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da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ilustradora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Corbel Light" panose="020B03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8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dirty="0" smtClean="0">
                <a:solidFill>
                  <a:srgbClr val="A32768"/>
                </a:solidFill>
                <a:latin typeface="Corbel Light" panose="020B0303020204020204" pitchFamily="34" charset="0"/>
                <a:ea typeface="+mj-ea"/>
                <a:cs typeface="+mj-cs"/>
              </a:rPr>
              <a:t>A contracapa e a sinopse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3276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endParaRPr kumimoji="0" lang="he-IL" sz="4400" b="0" i="0" u="none" strike="noStrike" kern="1200" cap="none" spc="0" normalizeH="0" baseline="0" noProof="0" dirty="0" smtClean="0">
              <a:ln>
                <a:noFill/>
              </a:ln>
              <a:solidFill>
                <a:srgbClr val="A3276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Normalmente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,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na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contracapa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do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livro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temos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a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sinopse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um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resumo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muito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pequeno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da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história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que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explica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uma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ou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duas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partes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importantes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e as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suas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personagens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orbel Light" panose="020B03030202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Quais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os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três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animais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que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,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além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do lobo e do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unicórnio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,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vão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estar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presentes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na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história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he-I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תמונה 5" descr="perfil-faceboo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864096" cy="8640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4365104"/>
            <a:ext cx="1266825" cy="1562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0013" y="4509120"/>
            <a:ext cx="1283973" cy="1925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192" y="3863181"/>
            <a:ext cx="1822293" cy="181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9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perfil-facebo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64096" cy="86409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A32768"/>
                </a:solidFill>
                <a:latin typeface="Corbel Light" panose="020B0303020204020204" pitchFamily="34" charset="0"/>
              </a:rPr>
              <a:t>A contracapa e a sinopse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3608" y="1124744"/>
            <a:ext cx="5112568" cy="5608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288" y="1484784"/>
            <a:ext cx="1268078" cy="15607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4288" y="3284984"/>
            <a:ext cx="1092313" cy="16436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2639" y="5168144"/>
            <a:ext cx="1491375" cy="148139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5220072" y="2424540"/>
            <a:ext cx="1800200" cy="2660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835696" y="4106819"/>
            <a:ext cx="5216943" cy="1122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283968" y="5168144"/>
            <a:ext cx="2592288" cy="1069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4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dirty="0" smtClean="0">
                <a:solidFill>
                  <a:srgbClr val="A32768"/>
                </a:solidFill>
                <a:latin typeface="Corbel Light" panose="020B0303020204020204" pitchFamily="34" charset="0"/>
                <a:ea typeface="+mj-ea"/>
                <a:cs typeface="+mj-cs"/>
              </a:rPr>
              <a:t>Um excerto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32768"/>
                </a:solidFill>
                <a:effectLst/>
                <a:uLnTx/>
                <a:uFillTx/>
                <a:latin typeface="Corbel Light" panose="020B0303020204020204" pitchFamily="34" charset="0"/>
                <a:ea typeface="+mj-ea"/>
                <a:cs typeface="+mj-cs"/>
              </a:rPr>
              <a:t> </a:t>
            </a:r>
            <a:endParaRPr kumimoji="0" lang="he-IL" sz="4400" b="0" i="0" u="none" strike="noStrike" kern="1200" cap="none" spc="0" normalizeH="0" baseline="0" noProof="0" dirty="0" smtClean="0">
              <a:ln>
                <a:noFill/>
              </a:ln>
              <a:solidFill>
                <a:srgbClr val="A32768"/>
              </a:solidFill>
              <a:effectLst/>
              <a:uLnTx/>
              <a:uFillTx/>
              <a:latin typeface="Corbel Light" panose="020B0303020204020204" pitchFamily="34" charset="0"/>
              <a:ea typeface="+mj-ea"/>
              <a:cs typeface="+mj-cs"/>
            </a:endParaRPr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611560" y="1370702"/>
            <a:ext cx="8075240" cy="103671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Este é o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excerto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presente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na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sinopse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e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fala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sobre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a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nossa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personagem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principal: o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lobinho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orbel Light" panose="020B03030202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orbel Light" panose="020B03030202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orbel Light" panose="020B03030202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orbel Light" panose="020B03030202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orbel Light" panose="020B03030202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orbel Light" panose="020B0303020204020204" pitchFamily="34" charset="0"/>
            </a:endParaRPr>
          </a:p>
        </p:txBody>
      </p:sp>
      <p:pic>
        <p:nvPicPr>
          <p:cNvPr id="6" name="תמונה 5" descr="perfil-faceboo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864096" cy="864096"/>
          </a:xfrm>
          <a:prstGeom prst="rect">
            <a:avLst/>
          </a:prstGeom>
        </p:spPr>
      </p:pic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2616154"/>
            <a:ext cx="3113334" cy="34507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6016" y="2879225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O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lobinho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é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muito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diferente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dos lobos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nas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outras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histórias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que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já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conhecemos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?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orbel Light" panose="020B03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82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perfil-facebo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64096" cy="86409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A32768"/>
                </a:solidFill>
                <a:latin typeface="Corbel Light" panose="020B0303020204020204" pitchFamily="34" charset="0"/>
              </a:rPr>
              <a:t>Um excerto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4039" y="2132856"/>
            <a:ext cx="6395922" cy="45259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59632" y="1238358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Agora </a:t>
            </a:r>
            <a:r>
              <a:rPr lang="en-US" sz="2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lê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 o </a:t>
            </a:r>
            <a:r>
              <a:rPr lang="en-US" sz="2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excerto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 do </a:t>
            </a:r>
            <a:r>
              <a:rPr lang="en-US" sz="2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texto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 e </a:t>
            </a:r>
            <a:r>
              <a:rPr lang="en-US" sz="2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procura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os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adjetivos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que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 o </a:t>
            </a:r>
            <a:r>
              <a:rPr lang="en-US" sz="2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qualificam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34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perfil-facebo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64096" cy="86409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A32768"/>
                </a:solidFill>
                <a:latin typeface="Corbel Light" panose="020B0303020204020204" pitchFamily="34" charset="0"/>
              </a:rPr>
              <a:t>Um excerto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59632" y="1238358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Agora </a:t>
            </a:r>
            <a:r>
              <a:rPr lang="en-US" sz="2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lê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 o </a:t>
            </a:r>
            <a:r>
              <a:rPr lang="en-US" sz="2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excerto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 do </a:t>
            </a:r>
            <a:r>
              <a:rPr lang="en-US" sz="2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texto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 e </a:t>
            </a:r>
            <a:r>
              <a:rPr lang="en-US" sz="2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procura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os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adjetivos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que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 o </a:t>
            </a:r>
            <a:r>
              <a:rPr lang="en-US" sz="2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qualificam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 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9294" y="2131422"/>
            <a:ext cx="578541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6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perfil-facebo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64096" cy="86409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1216" y="310793"/>
            <a:ext cx="8229600" cy="1143000"/>
          </a:xfrm>
        </p:spPr>
        <p:txBody>
          <a:bodyPr/>
          <a:lstStyle/>
          <a:p>
            <a:r>
              <a:rPr lang="pt-BR" dirty="0">
                <a:solidFill>
                  <a:srgbClr val="A32768"/>
                </a:solidFill>
                <a:latin typeface="Corbel Light" panose="020B0303020204020204" pitchFamily="34" charset="0"/>
              </a:rPr>
              <a:t>Um excerto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59632" y="1238358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Aqui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fica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 um </a:t>
            </a:r>
            <a:r>
              <a:rPr lang="en-US" sz="24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exercício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 musical para </a:t>
            </a:r>
            <a:r>
              <a:rPr lang="en-US" sz="24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adjetivos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rbel Light" panose="020B0303020204020204" pitchFamily="34" charset="0"/>
              </a:rPr>
              <a:t>opostos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61248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Consegues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pensar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em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adjetivos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para as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outras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personagens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 da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história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 Light" panose="020B0303020204020204" pitchFamily="34" charset="0"/>
              </a:rPr>
              <a:t>?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orbel Light" panose="020B0303020204020204" pitchFamily="34" charset="0"/>
            </a:endParaRPr>
          </a:p>
        </p:txBody>
      </p:sp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1537" y="1650988"/>
            <a:ext cx="3948957" cy="405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9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383</Words>
  <Application>Microsoft Office PowerPoint</Application>
  <PresentationFormat>On-screen Show (4:3)</PresentationFormat>
  <Paragraphs>60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Corbel Light</vt:lpstr>
      <vt:lpstr>Times New Roman</vt:lpstr>
      <vt:lpstr>ערכת נושא Office</vt:lpstr>
      <vt:lpstr>1_ערכת נושא Office</vt:lpstr>
      <vt:lpstr>PowerPoint Presentation</vt:lpstr>
      <vt:lpstr>PowerPoint Presentation</vt:lpstr>
      <vt:lpstr>PowerPoint Presentation</vt:lpstr>
      <vt:lpstr>PowerPoint Presentation</vt:lpstr>
      <vt:lpstr>A contracapa e a sinopse</vt:lpstr>
      <vt:lpstr>PowerPoint Presentation</vt:lpstr>
      <vt:lpstr>Um excerto</vt:lpstr>
      <vt:lpstr>Um excerto</vt:lpstr>
      <vt:lpstr>Um excerto</vt:lpstr>
      <vt:lpstr>Um desenho</vt:lpstr>
      <vt:lpstr>Mini livro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‏‏משתמש Windows</dc:creator>
  <cp:lastModifiedBy>katesenior.efl@gmail.com</cp:lastModifiedBy>
  <cp:revision>38</cp:revision>
  <dcterms:created xsi:type="dcterms:W3CDTF">2021-09-17T12:06:13Z</dcterms:created>
  <dcterms:modified xsi:type="dcterms:W3CDTF">2021-09-19T08:37:31Z</dcterms:modified>
</cp:coreProperties>
</file>